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0"/>
  </p:notesMasterIdLst>
  <p:sldIdLst>
    <p:sldId id="361" r:id="rId4"/>
    <p:sldId id="360" r:id="rId5"/>
    <p:sldId id="347" r:id="rId6"/>
    <p:sldId id="408" r:id="rId7"/>
    <p:sldId id="409" r:id="rId8"/>
    <p:sldId id="410" r:id="rId9"/>
    <p:sldId id="411" r:id="rId10"/>
    <p:sldId id="415" r:id="rId11"/>
    <p:sldId id="412" r:id="rId12"/>
    <p:sldId id="403" r:id="rId13"/>
    <p:sldId id="414" r:id="rId14"/>
    <p:sldId id="417" r:id="rId15"/>
    <p:sldId id="416" r:id="rId16"/>
    <p:sldId id="413" r:id="rId17"/>
    <p:sldId id="404" r:id="rId18"/>
    <p:sldId id="34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900" y="-25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84">
            <a:extLst>
              <a:ext uri="{FF2B5EF4-FFF2-40B4-BE49-F238E27FC236}">
                <a16:creationId xmlns="" xmlns:a16="http://schemas.microsoft.com/office/drawing/2014/main" id="{7AAB1A6E-70AD-42B8-995C-8A7A6F5FA968}"/>
              </a:ext>
            </a:extLst>
          </p:cNvPr>
          <p:cNvSpPr/>
          <p:nvPr userDrawn="1"/>
        </p:nvSpPr>
        <p:spPr>
          <a:xfrm>
            <a:off x="3657374" y="5481089"/>
            <a:ext cx="9765326" cy="48166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B993C13-ED17-47F5-968E-47C8E3F33E65}"/>
              </a:ext>
            </a:extLst>
          </p:cNvPr>
          <p:cNvSpPr/>
          <p:nvPr userDrawn="1"/>
        </p:nvSpPr>
        <p:spPr>
          <a:xfrm>
            <a:off x="8031192" y="0"/>
            <a:ext cx="4160808" cy="50205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D175E70-9D23-4CF2-B9A2-B9CAF147D2C7}"/>
              </a:ext>
            </a:extLst>
          </p:cNvPr>
          <p:cNvGrpSpPr/>
          <p:nvPr userDrawn="1"/>
        </p:nvGrpSpPr>
        <p:grpSpPr>
          <a:xfrm>
            <a:off x="5070224" y="2165229"/>
            <a:ext cx="6484347" cy="3562709"/>
            <a:chOff x="-548507" y="477868"/>
            <a:chExt cx="11570449" cy="6357177"/>
          </a:xfrm>
        </p:grpSpPr>
        <p:sp>
          <p:nvSpPr>
            <p:cNvPr id="4" name="Freeform: Shape 4">
              <a:extLst>
                <a:ext uri="{FF2B5EF4-FFF2-40B4-BE49-F238E27FC236}">
                  <a16:creationId xmlns="" xmlns:a16="http://schemas.microsoft.com/office/drawing/2014/main" id="{BF1D3A03-C473-4DFE-B639-58283FED2D3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="" xmlns:a16="http://schemas.microsoft.com/office/drawing/2014/main" id="{D2A69ED7-0178-4BF4-BDC3-BDB7364CB27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="" xmlns:a16="http://schemas.microsoft.com/office/drawing/2014/main" id="{ED5B5F1A-8C05-4B85-99CD-05E6560DB9D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="" xmlns:a16="http://schemas.microsoft.com/office/drawing/2014/main" id="{7D825F2A-D1EE-42D4-85F8-B967B3D0705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="" xmlns:a16="http://schemas.microsoft.com/office/drawing/2014/main" id="{2F72EE9C-0AAF-4E57-A1F9-8BA73E6D0239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="" xmlns:a16="http://schemas.microsoft.com/office/drawing/2014/main" id="{06BA8559-C531-4DFE-A1F6-DFC7FDDD239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4">
                <a:extLst>
                  <a:ext uri="{FF2B5EF4-FFF2-40B4-BE49-F238E27FC236}">
                    <a16:creationId xmlns="" xmlns:a16="http://schemas.microsoft.com/office/drawing/2014/main" id="{6F0A0FA0-4DB8-4CCF-B7C4-C45D5C856B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5">
                <a:extLst>
                  <a:ext uri="{FF2B5EF4-FFF2-40B4-BE49-F238E27FC236}">
                    <a16:creationId xmlns="" xmlns:a16="http://schemas.microsoft.com/office/drawing/2014/main" id="{768628CF-53A4-4220-9A4E-38A67AEEF6F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="" xmlns:a16="http://schemas.microsoft.com/office/drawing/2014/main" id="{9CC4CFF0-C8D4-4701-BCC1-127782BB103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2">
                <a:extLst>
                  <a:ext uri="{FF2B5EF4-FFF2-40B4-BE49-F238E27FC236}">
                    <a16:creationId xmlns="" xmlns:a16="http://schemas.microsoft.com/office/drawing/2014/main" id="{C9B20E79-B78C-4B0E-AB2A-3C3CF7D8B9E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3">
                <a:extLst>
                  <a:ext uri="{FF2B5EF4-FFF2-40B4-BE49-F238E27FC236}">
                    <a16:creationId xmlns="" xmlns:a16="http://schemas.microsoft.com/office/drawing/2014/main" id="{C9637DFE-D49E-4B60-A6B2-4A7AD2B238D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1">
              <a:extLst>
                <a:ext uri="{FF2B5EF4-FFF2-40B4-BE49-F238E27FC236}">
                  <a16:creationId xmlns="" xmlns:a16="http://schemas.microsoft.com/office/drawing/2014/main" id="{2163A538-743B-42EE-BD52-CD060CCBCC1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="" xmlns:a16="http://schemas.microsoft.com/office/drawing/2014/main" id="{3048F72C-414C-49B1-9BF2-E35C25D02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20884" y="2342075"/>
            <a:ext cx="4775660" cy="28776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그림 개체 틀 2">
            <a:extLst>
              <a:ext uri="{FF2B5EF4-FFF2-40B4-BE49-F238E27FC236}">
                <a16:creationId xmlns="" xmlns:a16="http://schemas.microsoft.com/office/drawing/2014/main" id="{F2534BEC-DD80-4A25-9476-43EA4EDF28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672860"/>
            <a:ext cx="4160809" cy="19927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89A9686A-3F53-4613-8C62-16C0DCDDBD45}"/>
              </a:ext>
            </a:extLst>
          </p:cNvPr>
          <p:cNvSpPr/>
          <p:nvPr userDrawn="1"/>
        </p:nvSpPr>
        <p:spPr>
          <a:xfrm>
            <a:off x="3786996" y="1397480"/>
            <a:ext cx="7142672" cy="406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C515CB0D-1B6C-4DFA-B150-C1C7D61A8C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58000" y="1990185"/>
            <a:ext cx="5334000" cy="28776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9917F44E-7F02-4D1D-A60C-44734796D4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674477" y="1990185"/>
            <a:ext cx="2975825" cy="28776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50BEEC00-0007-44FF-9EF0-3340274CD29F}"/>
              </a:ext>
            </a:extLst>
          </p:cNvPr>
          <p:cNvSpPr/>
          <p:nvPr userDrawn="1"/>
        </p:nvSpPr>
        <p:spPr>
          <a:xfrm>
            <a:off x="0" y="0"/>
            <a:ext cx="7039155" cy="36403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8B9C75F8-627C-444D-B7CC-9520AC29BD9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43912" y="558205"/>
            <a:ext cx="4487992" cy="2510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181E23-EDEA-4D74-AFFC-5BF9369F7B7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423925" y="546208"/>
            <a:ext cx="3168352" cy="57717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50CD8860-A141-4FF5-897D-FF88A535781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8C996717-40BD-44EC-8520-312BBE2CA31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=""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27BA340E-4C4B-4B9A-AAEF-568BF36C2F8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554498" y="0"/>
            <a:ext cx="36375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43EB244D-023E-4F95-A10F-B6B2D52E1F5B}"/>
              </a:ext>
            </a:extLst>
          </p:cNvPr>
          <p:cNvSpPr/>
          <p:nvPr userDrawn="1"/>
        </p:nvSpPr>
        <p:spPr>
          <a:xfrm>
            <a:off x="4916997" y="0"/>
            <a:ext cx="3637501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="" xmlns:a16="http://schemas.microsoft.com/office/drawing/2014/main" id="{A2D85108-6C4A-4EF2-85C9-A0A45E0544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5966" y="457200"/>
            <a:ext cx="5418966" cy="6400800"/>
          </a:xfrm>
          <a:custGeom>
            <a:avLst/>
            <a:gdLst>
              <a:gd name="connsiteX0" fmla="*/ 5076966 w 5418966"/>
              <a:gd name="connsiteY0" fmla="*/ 1878594 h 6400800"/>
              <a:gd name="connsiteX1" fmla="*/ 5418966 w 5418966"/>
              <a:gd name="connsiteY1" fmla="*/ 2220594 h 6400800"/>
              <a:gd name="connsiteX2" fmla="*/ 5418966 w 5418966"/>
              <a:gd name="connsiteY2" fmla="*/ 6400800 h 6400800"/>
              <a:gd name="connsiteX3" fmla="*/ 4734966 w 5418966"/>
              <a:gd name="connsiteY3" fmla="*/ 6400800 h 6400800"/>
              <a:gd name="connsiteX4" fmla="*/ 4734966 w 5418966"/>
              <a:gd name="connsiteY4" fmla="*/ 2220594 h 6400800"/>
              <a:gd name="connsiteX5" fmla="*/ 5076966 w 5418966"/>
              <a:gd name="connsiteY5" fmla="*/ 1878594 h 6400800"/>
              <a:gd name="connsiteX6" fmla="*/ 342000 w 5418966"/>
              <a:gd name="connsiteY6" fmla="*/ 1878594 h 6400800"/>
              <a:gd name="connsiteX7" fmla="*/ 684000 w 5418966"/>
              <a:gd name="connsiteY7" fmla="*/ 2220594 h 6400800"/>
              <a:gd name="connsiteX8" fmla="*/ 684000 w 5418966"/>
              <a:gd name="connsiteY8" fmla="*/ 6400800 h 6400800"/>
              <a:gd name="connsiteX9" fmla="*/ 0 w 5418966"/>
              <a:gd name="connsiteY9" fmla="*/ 6400800 h 6400800"/>
              <a:gd name="connsiteX10" fmla="*/ 0 w 5418966"/>
              <a:gd name="connsiteY10" fmla="*/ 2220594 h 6400800"/>
              <a:gd name="connsiteX11" fmla="*/ 342000 w 5418966"/>
              <a:gd name="connsiteY11" fmla="*/ 1878594 h 6400800"/>
              <a:gd name="connsiteX12" fmla="*/ 4287805 w 5418966"/>
              <a:gd name="connsiteY12" fmla="*/ 1252396 h 6400800"/>
              <a:gd name="connsiteX13" fmla="*/ 4629805 w 5418966"/>
              <a:gd name="connsiteY13" fmla="*/ 1594396 h 6400800"/>
              <a:gd name="connsiteX14" fmla="*/ 4629805 w 5418966"/>
              <a:gd name="connsiteY14" fmla="*/ 6400800 h 6400800"/>
              <a:gd name="connsiteX15" fmla="*/ 3945805 w 5418966"/>
              <a:gd name="connsiteY15" fmla="*/ 6400800 h 6400800"/>
              <a:gd name="connsiteX16" fmla="*/ 3945805 w 5418966"/>
              <a:gd name="connsiteY16" fmla="*/ 1594396 h 6400800"/>
              <a:gd name="connsiteX17" fmla="*/ 4287805 w 5418966"/>
              <a:gd name="connsiteY17" fmla="*/ 1252396 h 6400800"/>
              <a:gd name="connsiteX18" fmla="*/ 1131160 w 5418966"/>
              <a:gd name="connsiteY18" fmla="*/ 1252396 h 6400800"/>
              <a:gd name="connsiteX19" fmla="*/ 1473161 w 5418966"/>
              <a:gd name="connsiteY19" fmla="*/ 1594396 h 6400800"/>
              <a:gd name="connsiteX20" fmla="*/ 1473161 w 5418966"/>
              <a:gd name="connsiteY20" fmla="*/ 6400800 h 6400800"/>
              <a:gd name="connsiteX21" fmla="*/ 789161 w 5418966"/>
              <a:gd name="connsiteY21" fmla="*/ 6400800 h 6400800"/>
              <a:gd name="connsiteX22" fmla="*/ 789161 w 5418966"/>
              <a:gd name="connsiteY22" fmla="*/ 1594396 h 6400800"/>
              <a:gd name="connsiteX23" fmla="*/ 1131160 w 5418966"/>
              <a:gd name="connsiteY23" fmla="*/ 1252396 h 6400800"/>
              <a:gd name="connsiteX24" fmla="*/ 3498644 w 5418966"/>
              <a:gd name="connsiteY24" fmla="*/ 626198 h 6400800"/>
              <a:gd name="connsiteX25" fmla="*/ 3840644 w 5418966"/>
              <a:gd name="connsiteY25" fmla="*/ 968198 h 6400800"/>
              <a:gd name="connsiteX26" fmla="*/ 3840644 w 5418966"/>
              <a:gd name="connsiteY26" fmla="*/ 6400800 h 6400800"/>
              <a:gd name="connsiteX27" fmla="*/ 3156644 w 5418966"/>
              <a:gd name="connsiteY27" fmla="*/ 6400800 h 6400800"/>
              <a:gd name="connsiteX28" fmla="*/ 3156644 w 5418966"/>
              <a:gd name="connsiteY28" fmla="*/ 968198 h 6400800"/>
              <a:gd name="connsiteX29" fmla="*/ 3498644 w 5418966"/>
              <a:gd name="connsiteY29" fmla="*/ 626198 h 6400800"/>
              <a:gd name="connsiteX30" fmla="*/ 1920322 w 5418966"/>
              <a:gd name="connsiteY30" fmla="*/ 626198 h 6400800"/>
              <a:gd name="connsiteX31" fmla="*/ 2262322 w 5418966"/>
              <a:gd name="connsiteY31" fmla="*/ 968198 h 6400800"/>
              <a:gd name="connsiteX32" fmla="*/ 2262322 w 5418966"/>
              <a:gd name="connsiteY32" fmla="*/ 6400800 h 6400800"/>
              <a:gd name="connsiteX33" fmla="*/ 1578322 w 5418966"/>
              <a:gd name="connsiteY33" fmla="*/ 6400800 h 6400800"/>
              <a:gd name="connsiteX34" fmla="*/ 1578322 w 5418966"/>
              <a:gd name="connsiteY34" fmla="*/ 968198 h 6400800"/>
              <a:gd name="connsiteX35" fmla="*/ 1920322 w 5418966"/>
              <a:gd name="connsiteY35" fmla="*/ 626198 h 6400800"/>
              <a:gd name="connsiteX36" fmla="*/ 2709483 w 5418966"/>
              <a:gd name="connsiteY36" fmla="*/ 0 h 6400800"/>
              <a:gd name="connsiteX37" fmla="*/ 3051483 w 5418966"/>
              <a:gd name="connsiteY37" fmla="*/ 342000 h 6400800"/>
              <a:gd name="connsiteX38" fmla="*/ 3051483 w 5418966"/>
              <a:gd name="connsiteY38" fmla="*/ 6375964 h 6400800"/>
              <a:gd name="connsiteX39" fmla="*/ 3048979 w 5418966"/>
              <a:gd name="connsiteY39" fmla="*/ 6400800 h 6400800"/>
              <a:gd name="connsiteX40" fmla="*/ 2369987 w 5418966"/>
              <a:gd name="connsiteY40" fmla="*/ 6400800 h 6400800"/>
              <a:gd name="connsiteX41" fmla="*/ 2367483 w 5418966"/>
              <a:gd name="connsiteY41" fmla="*/ 6375964 h 6400800"/>
              <a:gd name="connsiteX42" fmla="*/ 2367483 w 5418966"/>
              <a:gd name="connsiteY42" fmla="*/ 342000 h 6400800"/>
              <a:gd name="connsiteX43" fmla="*/ 2709483 w 5418966"/>
              <a:gd name="connsiteY43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418966" h="6400800">
                <a:moveTo>
                  <a:pt x="5076966" y="1878594"/>
                </a:moveTo>
                <a:cubicBezTo>
                  <a:pt x="5265847" y="1878594"/>
                  <a:pt x="5418966" y="2031713"/>
                  <a:pt x="5418966" y="2220594"/>
                </a:cubicBezTo>
                <a:lnTo>
                  <a:pt x="5418966" y="6400800"/>
                </a:lnTo>
                <a:lnTo>
                  <a:pt x="4734966" y="6400800"/>
                </a:lnTo>
                <a:lnTo>
                  <a:pt x="4734966" y="2220594"/>
                </a:lnTo>
                <a:cubicBezTo>
                  <a:pt x="4734966" y="2031713"/>
                  <a:pt x="4888085" y="1878594"/>
                  <a:pt x="5076966" y="1878594"/>
                </a:cubicBezTo>
                <a:close/>
                <a:moveTo>
                  <a:pt x="342000" y="1878594"/>
                </a:moveTo>
                <a:cubicBezTo>
                  <a:pt x="530881" y="1878594"/>
                  <a:pt x="684000" y="2031713"/>
                  <a:pt x="684000" y="2220594"/>
                </a:cubicBezTo>
                <a:lnTo>
                  <a:pt x="684000" y="6400800"/>
                </a:lnTo>
                <a:lnTo>
                  <a:pt x="0" y="6400800"/>
                </a:lnTo>
                <a:lnTo>
                  <a:pt x="0" y="2220594"/>
                </a:lnTo>
                <a:cubicBezTo>
                  <a:pt x="0" y="2031713"/>
                  <a:pt x="153119" y="1878594"/>
                  <a:pt x="342000" y="1878594"/>
                </a:cubicBezTo>
                <a:close/>
                <a:moveTo>
                  <a:pt x="4287805" y="1252396"/>
                </a:moveTo>
                <a:cubicBezTo>
                  <a:pt x="4476686" y="1252396"/>
                  <a:pt x="4629805" y="1405515"/>
                  <a:pt x="4629805" y="1594396"/>
                </a:cubicBezTo>
                <a:lnTo>
                  <a:pt x="4629805" y="6400800"/>
                </a:lnTo>
                <a:lnTo>
                  <a:pt x="3945805" y="6400800"/>
                </a:lnTo>
                <a:lnTo>
                  <a:pt x="3945805" y="1594396"/>
                </a:lnTo>
                <a:cubicBezTo>
                  <a:pt x="3945805" y="1405515"/>
                  <a:pt x="4098924" y="1252396"/>
                  <a:pt x="4287805" y="1252396"/>
                </a:cubicBezTo>
                <a:close/>
                <a:moveTo>
                  <a:pt x="1131160" y="1252396"/>
                </a:moveTo>
                <a:cubicBezTo>
                  <a:pt x="1320042" y="1252396"/>
                  <a:pt x="1473161" y="1405515"/>
                  <a:pt x="1473161" y="1594396"/>
                </a:cubicBezTo>
                <a:lnTo>
                  <a:pt x="1473161" y="6400800"/>
                </a:lnTo>
                <a:lnTo>
                  <a:pt x="789161" y="6400800"/>
                </a:lnTo>
                <a:lnTo>
                  <a:pt x="789161" y="1594396"/>
                </a:lnTo>
                <a:cubicBezTo>
                  <a:pt x="789161" y="1405515"/>
                  <a:pt x="942280" y="1252396"/>
                  <a:pt x="1131160" y="1252396"/>
                </a:cubicBezTo>
                <a:close/>
                <a:moveTo>
                  <a:pt x="3498644" y="626198"/>
                </a:moveTo>
                <a:cubicBezTo>
                  <a:pt x="3687525" y="626198"/>
                  <a:pt x="3840644" y="779317"/>
                  <a:pt x="3840644" y="968198"/>
                </a:cubicBezTo>
                <a:lnTo>
                  <a:pt x="3840644" y="6400800"/>
                </a:lnTo>
                <a:lnTo>
                  <a:pt x="3156644" y="6400800"/>
                </a:lnTo>
                <a:lnTo>
                  <a:pt x="3156644" y="968198"/>
                </a:lnTo>
                <a:cubicBezTo>
                  <a:pt x="3156644" y="779317"/>
                  <a:pt x="3309763" y="626198"/>
                  <a:pt x="3498644" y="626198"/>
                </a:cubicBezTo>
                <a:close/>
                <a:moveTo>
                  <a:pt x="1920322" y="626198"/>
                </a:moveTo>
                <a:cubicBezTo>
                  <a:pt x="2109203" y="626198"/>
                  <a:pt x="2262322" y="779317"/>
                  <a:pt x="2262322" y="968198"/>
                </a:cubicBezTo>
                <a:lnTo>
                  <a:pt x="2262322" y="6400800"/>
                </a:lnTo>
                <a:lnTo>
                  <a:pt x="1578322" y="6400800"/>
                </a:lnTo>
                <a:lnTo>
                  <a:pt x="1578322" y="968198"/>
                </a:lnTo>
                <a:cubicBezTo>
                  <a:pt x="1578322" y="779317"/>
                  <a:pt x="1731441" y="626198"/>
                  <a:pt x="1920322" y="626198"/>
                </a:cubicBezTo>
                <a:close/>
                <a:moveTo>
                  <a:pt x="2709483" y="0"/>
                </a:moveTo>
                <a:cubicBezTo>
                  <a:pt x="2898364" y="0"/>
                  <a:pt x="3051483" y="153119"/>
                  <a:pt x="3051483" y="342000"/>
                </a:cubicBezTo>
                <a:lnTo>
                  <a:pt x="3051483" y="6375964"/>
                </a:lnTo>
                <a:lnTo>
                  <a:pt x="3048979" y="6400800"/>
                </a:lnTo>
                <a:lnTo>
                  <a:pt x="2369987" y="6400800"/>
                </a:lnTo>
                <a:lnTo>
                  <a:pt x="2367483" y="6375964"/>
                </a:lnTo>
                <a:lnTo>
                  <a:pt x="2367483" y="342000"/>
                </a:lnTo>
                <a:cubicBezTo>
                  <a:pt x="2367483" y="153119"/>
                  <a:pt x="2520602" y="0"/>
                  <a:pt x="27094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="" xmlns:a16="http://schemas.microsoft.com/office/drawing/2014/main" id="{F4F8F920-2344-4B56-8732-344A40AEF50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35978" y="1288869"/>
            <a:ext cx="4423955" cy="2499360"/>
          </a:xfrm>
          <a:custGeom>
            <a:avLst/>
            <a:gdLst>
              <a:gd name="connsiteX0" fmla="*/ 0 w 4423955"/>
              <a:gd name="connsiteY0" fmla="*/ 0 h 2499360"/>
              <a:gd name="connsiteX1" fmla="*/ 4423955 w 4423955"/>
              <a:gd name="connsiteY1" fmla="*/ 0 h 2499360"/>
              <a:gd name="connsiteX2" fmla="*/ 4423955 w 4423955"/>
              <a:gd name="connsiteY2" fmla="*/ 2499360 h 2499360"/>
              <a:gd name="connsiteX3" fmla="*/ 0 w 4423955"/>
              <a:gd name="connsiteY3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3955" h="2499360">
                <a:moveTo>
                  <a:pt x="0" y="0"/>
                </a:moveTo>
                <a:lnTo>
                  <a:pt x="4423955" y="0"/>
                </a:lnTo>
                <a:lnTo>
                  <a:pt x="4423955" y="2499360"/>
                </a:lnTo>
                <a:lnTo>
                  <a:pt x="0" y="24993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="" xmlns:a16="http://schemas.microsoft.com/office/drawing/2014/main" id="{19950F4E-DC35-47C0-AF03-10B1738755F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80F30558-FFDC-4D3D-8CF4-0B7BFDA129F1}"/>
              </a:ext>
            </a:extLst>
          </p:cNvPr>
          <p:cNvGrpSpPr/>
          <p:nvPr/>
        </p:nvGrpSpPr>
        <p:grpSpPr>
          <a:xfrm>
            <a:off x="327842" y="606888"/>
            <a:ext cx="9403987" cy="2079327"/>
            <a:chOff x="-69132" y="2242071"/>
            <a:chExt cx="5056321" cy="2079327"/>
          </a:xfrm>
        </p:grpSpPr>
        <p:sp>
          <p:nvSpPr>
            <p:cNvPr id="8" name="TextBox 7">
              <a:hlinkClick r:id="rId2"/>
              <a:extLst>
                <a:ext uri="{FF2B5EF4-FFF2-40B4-BE49-F238E27FC236}">
                  <a16:creationId xmlns="" xmlns:a16="http://schemas.microsoft.com/office/drawing/2014/main" id="{6AA9D6BC-07CF-4258-9C38-59CE69CFCC8E}"/>
                </a:ext>
              </a:extLst>
            </p:cNvPr>
            <p:cNvSpPr txBox="1"/>
            <p:nvPr/>
          </p:nvSpPr>
          <p:spPr>
            <a:xfrm>
              <a:off x="148602" y="4075177"/>
              <a:ext cx="4838587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2DAA667-36E5-482D-9F54-32B2E46999CA}"/>
                </a:ext>
              </a:extLst>
            </p:cNvPr>
            <p:cNvSpPr txBox="1"/>
            <p:nvPr/>
          </p:nvSpPr>
          <p:spPr>
            <a:xfrm>
              <a:off x="148600" y="2242071"/>
              <a:ext cx="4838589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ar-DZ" altLang="ko-KR" sz="6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مدخل لوسائل الاعلام والاتصال</a:t>
              </a:r>
              <a:endParaRPr lang="ar-DZ" altLang="ko-KR" sz="6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1A94EB18-56FD-424D-A0AA-1D17E8496CA2}"/>
                </a:ext>
              </a:extLst>
            </p:cNvPr>
            <p:cNvSpPr txBox="1"/>
            <p:nvPr/>
          </p:nvSpPr>
          <p:spPr>
            <a:xfrm>
              <a:off x="-69132" y="3388334"/>
              <a:ext cx="4529550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="" xmlns:a16="http://schemas.microsoft.com/office/drawing/2014/main" id="{1A94EB18-56FD-424D-A0AA-1D17E8496CA2}"/>
              </a:ext>
            </a:extLst>
          </p:cNvPr>
          <p:cNvSpPr txBox="1"/>
          <p:nvPr/>
        </p:nvSpPr>
        <p:spPr>
          <a:xfrm>
            <a:off x="1864904" y="5793089"/>
            <a:ext cx="84242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ar-DZ" altLang="ko-KR" sz="3600" b="1" dirty="0" smtClean="0">
                <a:latin typeface="Sakkal Majalla" pitchFamily="2" charset="-78"/>
                <a:cs typeface="Sakkal Majalla" pitchFamily="2" charset="-78"/>
              </a:rPr>
              <a:t>أ.فاطمة </a:t>
            </a:r>
            <a:r>
              <a:rPr lang="ar-DZ" altLang="ko-KR" sz="3600" b="1" dirty="0" err="1" smtClean="0">
                <a:latin typeface="Sakkal Majalla" pitchFamily="2" charset="-78"/>
                <a:cs typeface="Sakkal Majalla" pitchFamily="2" charset="-78"/>
              </a:rPr>
              <a:t>طيفور</a:t>
            </a:r>
            <a:r>
              <a:rPr lang="ar-DZ" altLang="ko-KR" sz="3600" b="1" dirty="0" smtClean="0">
                <a:latin typeface="Sakkal Majalla" pitchFamily="2" charset="-78"/>
                <a:cs typeface="Sakkal Majalla" pitchFamily="2" charset="-78"/>
              </a:rPr>
              <a:t>/2024-2025</a:t>
            </a:r>
            <a:endParaRPr lang="ko-KR" altLang="en-US" sz="54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4308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4126122" y="603334"/>
            <a:ext cx="5967516" cy="832744"/>
            <a:chOff x="5481024" y="798302"/>
            <a:chExt cx="3130680" cy="832744"/>
          </a:xfrm>
        </p:grpSpPr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481024" y="861605"/>
              <a:ext cx="2716240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اهم جرائد </a:t>
              </a:r>
              <a:r>
                <a:rPr lang="ar-DZ" altLang="ko-KR" sz="44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هاته</a:t>
              </a:r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المرحلة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" name="TextBox 9">
              <a:extLst>
                <a:ext uri="{FF2B5EF4-FFF2-40B4-BE49-F238E27FC236}">
                  <a16:creationId xmlns=""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7527951" y="798302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à coins arrondis 14"/>
          <p:cNvSpPr/>
          <p:nvPr/>
        </p:nvSpPr>
        <p:spPr>
          <a:xfrm>
            <a:off x="2656115" y="1480457"/>
            <a:ext cx="8810171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جريدة المقاومة الجزائرية  1955-1957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795657" y="3193143"/>
            <a:ext cx="3135086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صالح الونشي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6328229" y="2481943"/>
            <a:ext cx="972457" cy="595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gauche 15"/>
          <p:cNvSpPr/>
          <p:nvPr/>
        </p:nvSpPr>
        <p:spPr>
          <a:xfrm>
            <a:off x="7794171" y="3556000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4455886" y="3272971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فرنسا-1955 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Flèche gauche 19"/>
          <p:cNvSpPr/>
          <p:nvPr/>
        </p:nvSpPr>
        <p:spPr>
          <a:xfrm>
            <a:off x="3577771" y="3519714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54000" y="3309256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صدر منها فقط ثلاث اعداد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Flèche gauche 21"/>
          <p:cNvSpPr/>
          <p:nvPr/>
        </p:nvSpPr>
        <p:spPr>
          <a:xfrm>
            <a:off x="7917542" y="4709886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1335314" y="4528457"/>
            <a:ext cx="6458857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36 عدد بقيادة محمد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بوضياف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831942" y="4434114"/>
            <a:ext cx="3135086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صدرت في المغرب 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8839199" y="5486400"/>
            <a:ext cx="3135086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صدرت في تونس</a:t>
            </a:r>
          </a:p>
        </p:txBody>
      </p:sp>
      <p:sp>
        <p:nvSpPr>
          <p:cNvPr id="25" name="Flèche gauche 24"/>
          <p:cNvSpPr/>
          <p:nvPr/>
        </p:nvSpPr>
        <p:spPr>
          <a:xfrm>
            <a:off x="7953827" y="5805714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1270000" y="5624286"/>
            <a:ext cx="6458857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فريق 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(محمد الميلي، عبد الرزاق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شنتوف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....)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18" grpId="0" build="allAtOnce" animBg="1"/>
      <p:bldP spid="24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4126122" y="603334"/>
            <a:ext cx="5967516" cy="832744"/>
            <a:chOff x="5481024" y="798302"/>
            <a:chExt cx="3130680" cy="832744"/>
          </a:xfrm>
        </p:grpSpPr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481024" y="861605"/>
              <a:ext cx="2716240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اهم جرائد </a:t>
              </a:r>
              <a:r>
                <a:rPr lang="ar-DZ" altLang="ko-KR" sz="44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هاته</a:t>
              </a:r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المرحلة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" name="TextBox 9">
              <a:extLst>
                <a:ext uri="{FF2B5EF4-FFF2-40B4-BE49-F238E27FC236}">
                  <a16:creationId xmlns=""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7527951" y="798302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à coins arrondis 14"/>
          <p:cNvSpPr/>
          <p:nvPr/>
        </p:nvSpPr>
        <p:spPr>
          <a:xfrm>
            <a:off x="2656115" y="1480457"/>
            <a:ext cx="8810171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جريدة المجاهد 1956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795657" y="3193143"/>
            <a:ext cx="3135086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جبهة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التحريرالوطني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6328229" y="2481943"/>
            <a:ext cx="972457" cy="595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gauche 15"/>
          <p:cNvSpPr/>
          <p:nvPr/>
        </p:nvSpPr>
        <p:spPr>
          <a:xfrm>
            <a:off x="7794171" y="3556000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4455886" y="3272971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العاصمة 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Flèche gauche 19"/>
          <p:cNvSpPr/>
          <p:nvPr/>
        </p:nvSpPr>
        <p:spPr>
          <a:xfrm>
            <a:off x="3577771" y="3519714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54000" y="3309256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ظهرت باللغتين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Flèche gauche 21"/>
          <p:cNvSpPr/>
          <p:nvPr/>
        </p:nvSpPr>
        <p:spPr>
          <a:xfrm>
            <a:off x="7917542" y="4709886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1335314" y="4528457"/>
            <a:ext cx="6458857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نشريات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سياسية موضوعية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831942" y="4434114"/>
            <a:ext cx="3135086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صدرت في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تيطوان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18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4126122" y="603334"/>
            <a:ext cx="5967516" cy="832744"/>
            <a:chOff x="5481024" y="798302"/>
            <a:chExt cx="3130680" cy="832744"/>
          </a:xfrm>
        </p:grpSpPr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481024" y="861605"/>
              <a:ext cx="2716240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اهم جرائد </a:t>
              </a:r>
              <a:r>
                <a:rPr lang="ar-DZ" altLang="ko-KR" sz="44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هاته</a:t>
              </a:r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المرحلة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3" name="TextBox 9">
              <a:extLst>
                <a:ext uri="{FF2B5EF4-FFF2-40B4-BE49-F238E27FC236}">
                  <a16:creationId xmlns=""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7527951" y="798302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à coins arrondis 14"/>
          <p:cNvSpPr/>
          <p:nvPr/>
        </p:nvSpPr>
        <p:spPr>
          <a:xfrm>
            <a:off x="2656115" y="1480457"/>
            <a:ext cx="8810171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جريدة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الشغيل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الجزائري (</a:t>
            </a:r>
            <a:r>
              <a:rPr lang="fr-FR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l’ouvrier </a:t>
            </a:r>
            <a:r>
              <a:rPr lang="fr-FR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algerien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)- 1956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795657" y="3193143"/>
            <a:ext cx="3135086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جبهة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التحريرالوطني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6328229" y="2481943"/>
            <a:ext cx="972457" cy="595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gauche 15"/>
          <p:cNvSpPr/>
          <p:nvPr/>
        </p:nvSpPr>
        <p:spPr>
          <a:xfrm>
            <a:off x="7794171" y="3556000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4455886" y="3272971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الاتحاد العام للعمال الجزائريين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Flèche gauche 19"/>
          <p:cNvSpPr/>
          <p:nvPr/>
        </p:nvSpPr>
        <p:spPr>
          <a:xfrm>
            <a:off x="3577771" y="3519714"/>
            <a:ext cx="783772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54000" y="3309256"/>
            <a:ext cx="321491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ظهرت باللغتين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807725" y="4434114"/>
            <a:ext cx="8159303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تنقلت بين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تونس 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/ الجزائر/ فرنسا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18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446275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DZ" altLang="ko-K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اتجاهات الصحافة </a:t>
            </a:r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632637" y="2509950"/>
            <a:ext cx="7325651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1886857" y="1791494"/>
            <a:ext cx="9231085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1"/>
            <a:r>
              <a:rPr lang="ar-DZ" altLang="ko-KR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2.الصحافة </a:t>
            </a:r>
            <a:r>
              <a:rPr lang="ar-DZ" altLang="ko-KR" sz="7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الثورية:</a:t>
            </a:r>
            <a:endParaRPr lang="ar-DZ" altLang="ko-KR" sz="7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882250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632637" y="2509950"/>
            <a:ext cx="7325651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50" name="AutoShape 2" descr="خريطة الجزائر تبين تقسيم الولايات وفقا لمؤتمر الصومام 19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877327" y="0"/>
            <a:ext cx="3314673" cy="827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1.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الاوراس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: الوطن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8877327" y="1053152"/>
            <a:ext cx="3314673" cy="827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2.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الشمال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القسنطيني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: الجبل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877327" y="2076734"/>
            <a:ext cx="3314673" cy="827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3.العاصمة: النهضة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8877327" y="3250442"/>
            <a:ext cx="3314673" cy="827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4.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القبائل:  حرب العصابات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54" name="Picture 6" descr="خريطة الجزائر والتقسيمات العسكري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433" y="0"/>
            <a:ext cx="7656394" cy="6578221"/>
          </a:xfrm>
          <a:prstGeom prst="rect">
            <a:avLst/>
          </a:prstGeom>
          <a:noFill/>
        </p:spPr>
      </p:pic>
      <p:sp>
        <p:nvSpPr>
          <p:cNvPr id="18" name="Rectangle à coins arrondis 17"/>
          <p:cNvSpPr/>
          <p:nvPr/>
        </p:nvSpPr>
        <p:spPr>
          <a:xfrm>
            <a:off x="8877327" y="4330889"/>
            <a:ext cx="3314673" cy="827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5.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وهران: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التيطري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877327" y="5490949"/>
            <a:ext cx="3314673" cy="827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6.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الصحراء: صدى الجبال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8822504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3" grpId="0" build="p" animBg="1"/>
      <p:bldP spid="14" grpId="0" build="p" animBg="1"/>
      <p:bldP spid="15" grpId="0" build="p" animBg="1"/>
      <p:bldP spid="18" grpId="0" build="p" animBg="1"/>
      <p:bldP spid="2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879620" y="601322"/>
            <a:ext cx="398239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4126122" y="666637"/>
            <a:ext cx="6928565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ar-DZ" altLang="ko-K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الموقف الفرنسي من الصحافة الثورية </a:t>
            </a:r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206171" y="3367314"/>
            <a:ext cx="9652001" cy="827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توقيف كل الصحافة الجزائرية المؤيدة للثورة 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177144" y="2344056"/>
            <a:ext cx="9659256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اصدار نسخ مزورة من بعض الصحف الجزائرية لتضليل الرأي العام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249715" y="4499428"/>
            <a:ext cx="9550400" cy="827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اصدار الاحتلال لبعض الصحف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العربية 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(البرق، الجزائري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2256971" y="5479142"/>
            <a:ext cx="9652001" cy="827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تفجير 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المطابع </a:t>
            </a:r>
            <a:r>
              <a:rPr lang="ar-DZ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(البصائر من طرف منظمة </a:t>
            </a:r>
            <a:r>
              <a:rPr lang="fr-FR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O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A</a:t>
            </a:r>
            <a:r>
              <a:rPr lang="fr-FR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S</a:t>
            </a:r>
            <a:r>
              <a:rPr lang="ar-DZ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</a:t>
            </a:r>
            <a:r>
              <a:rPr lang="fr-FR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endParaRPr lang="fr-F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8" grpId="0" build="p" animBg="1"/>
      <p:bldP spid="14" grpId="0" build="p" animBg="1"/>
      <p:bldP spid="15" grpId="0" build="p" animBg="1"/>
      <p:bldP spid="1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1481956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6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E2E8406-E476-4FCC-87EB-2286510252EB}"/>
              </a:ext>
            </a:extLst>
          </p:cNvPr>
          <p:cNvSpPr txBox="1"/>
          <p:nvPr/>
        </p:nvSpPr>
        <p:spPr>
          <a:xfrm>
            <a:off x="156755" y="2064987"/>
            <a:ext cx="11835764" cy="24929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DZ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المحاضــــــــــــرة السادسة</a:t>
            </a:r>
            <a:endParaRPr lang="en-US" altLang="ko-KR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DZ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مرحلة الصحافة الثورية التحريرية 1953-1962</a:t>
            </a:r>
            <a:endParaRPr lang="en-US" sz="4400" dirty="0" smtClean="0"/>
          </a:p>
          <a:p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5490509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446275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DZ" altLang="ko-K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محـــــــــــــــــــــــــــــــــــــــــــاور المحاضـــــــــــــــــــــــــــــرة</a:t>
            </a:r>
          </a:p>
        </p:txBody>
      </p:sp>
      <p:grpSp>
        <p:nvGrpSpPr>
          <p:cNvPr id="8" name="Group 1">
            <a:extLst>
              <a:ext uri="{FF2B5EF4-FFF2-40B4-BE49-F238E27FC236}">
                <a16:creationId xmlns=""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2863380" y="2112819"/>
            <a:ext cx="7325651" cy="1509853"/>
            <a:chOff x="5481024" y="798302"/>
            <a:chExt cx="2716240" cy="1509853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481024" y="861605"/>
              <a:ext cx="2716240" cy="144655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السياق العام لهاته المرحلة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7212416" y="798302"/>
              <a:ext cx="535360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">
            <a:extLst>
              <a:ext uri="{FF2B5EF4-FFF2-40B4-BE49-F238E27FC236}">
                <a16:creationId xmlns=""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2770496" y="3165104"/>
            <a:ext cx="6287494" cy="890802"/>
            <a:chOff x="5758868" y="740244"/>
            <a:chExt cx="3720424" cy="890802"/>
          </a:xfrm>
        </p:grpSpPr>
        <p:sp>
          <p:nvSpPr>
            <p:cNvPr id="19" name="TextBox 8">
              <a:extLst>
                <a:ext uri="{FF2B5EF4-FFF2-40B4-BE49-F238E27FC236}">
                  <a16:creationId xmlns=""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758868" y="861605"/>
              <a:ext cx="2858058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اتجاهات الصحافة الثورية  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=""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8395539" y="740244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chemeClr val="accent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">
            <a:extLst>
              <a:ext uri="{FF2B5EF4-FFF2-40B4-BE49-F238E27FC236}">
                <a16:creationId xmlns="" xmlns:a16="http://schemas.microsoft.com/office/drawing/2014/main" id="{DBB70EC2-25AE-4D72-AAC4-623542335E5D}"/>
              </a:ext>
            </a:extLst>
          </p:cNvPr>
          <p:cNvGrpSpPr/>
          <p:nvPr/>
        </p:nvGrpSpPr>
        <p:grpSpPr>
          <a:xfrm>
            <a:off x="2544066" y="4478648"/>
            <a:ext cx="6214258" cy="1669510"/>
            <a:chOff x="5481025" y="638645"/>
            <a:chExt cx="3260126" cy="1669510"/>
          </a:xfrm>
        </p:grpSpPr>
        <p:sp>
          <p:nvSpPr>
            <p:cNvPr id="22" name="TextBox 8">
              <a:extLst>
                <a:ext uri="{FF2B5EF4-FFF2-40B4-BE49-F238E27FC236}">
                  <a16:creationId xmlns="" xmlns:a16="http://schemas.microsoft.com/office/drawing/2014/main" id="{681307C1-3E1A-4E77-9C5F-EAB79FFEC9EC}"/>
                </a:ext>
              </a:extLst>
            </p:cNvPr>
            <p:cNvSpPr txBox="1"/>
            <p:nvPr/>
          </p:nvSpPr>
          <p:spPr>
            <a:xfrm>
              <a:off x="5481025" y="861605"/>
              <a:ext cx="2716240" cy="144655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ar-DZ" altLang="ko-KR" sz="4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الموقف الفرنسي من الصحافة الثورية </a:t>
              </a:r>
              <a:endParaRPr lang="ko-KR" alt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6" name="TextBox 9">
              <a:extLst>
                <a:ext uri="{FF2B5EF4-FFF2-40B4-BE49-F238E27FC236}">
                  <a16:creationId xmlns="" xmlns:a16="http://schemas.microsoft.com/office/drawing/2014/main" id="{3A45FA0F-E7F2-4246-B69A-C8A996688AA3}"/>
                </a:ext>
              </a:extLst>
            </p:cNvPr>
            <p:cNvSpPr txBox="1"/>
            <p:nvPr/>
          </p:nvSpPr>
          <p:spPr>
            <a:xfrm>
              <a:off x="8212493" y="638645"/>
              <a:ext cx="528658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ar-DZ" altLang="ko-KR" sz="4400" b="1" dirty="0" smtClean="0">
                  <a:solidFill>
                    <a:schemeClr val="accent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48822504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446275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DZ" altLang="ko-K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السياق العام لهاته المرحلة</a:t>
            </a:r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632637" y="2509950"/>
            <a:ext cx="7325651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077029" y="1791494"/>
            <a:ext cx="804091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DZ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احداث ماي 1945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113314" y="2829266"/>
            <a:ext cx="804091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DZ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صدور بيان اول نوفمبر 1954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185887" y="3816237"/>
            <a:ext cx="804091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DZ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صدور ميثاق </a:t>
            </a:r>
            <a:r>
              <a:rPr lang="ar-DZ" altLang="ko-KR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الصومام</a:t>
            </a:r>
            <a:r>
              <a:rPr lang="ar-DZ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1956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316514" y="4832237"/>
            <a:ext cx="804091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DZ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اضراب الطلبة الجزائريين 19 ماي </a:t>
            </a:r>
            <a:r>
              <a:rPr lang="ar-DZ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1956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882250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446275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DZ" altLang="ko-K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السياق العام لهاته المرحلة</a:t>
            </a:r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632637" y="2509950"/>
            <a:ext cx="7325651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077029" y="1791494"/>
            <a:ext cx="804091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/>
            <a:r>
              <a:rPr lang="ar-DZ" altLang="ko-K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اعلاميا:</a:t>
            </a:r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258457" y="2655094"/>
            <a:ext cx="8040913" cy="144655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DZ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توقف معظم الصحف الجزائرية عن </a:t>
            </a:r>
            <a:r>
              <a:rPr lang="ar-DZ" altLang="ko-KR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الصدور </a:t>
            </a:r>
            <a:r>
              <a:rPr lang="ar-DZ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(منشورات </a:t>
            </a:r>
            <a:r>
              <a:rPr lang="ar-DZ" altLang="ko-KR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مصال</a:t>
            </a:r>
            <a:r>
              <a:rPr lang="ar-DZ" altLang="ko-KR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DZ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altLang="ko-KR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الحاج )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171371" y="3917836"/>
            <a:ext cx="804091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DZ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بقاء صدور الصحف الفرنسية في الجزائر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142344" y="4527437"/>
            <a:ext cx="8040913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DZ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صدور ميثاق </a:t>
            </a:r>
            <a:r>
              <a:rPr lang="ar-DZ" altLang="ko-KR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الصومام</a:t>
            </a:r>
            <a:r>
              <a:rPr lang="ar-DZ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1956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882250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446275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DZ" altLang="ko-K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اهم الصحف التي اصدرها </a:t>
            </a:r>
            <a:r>
              <a:rPr lang="ar-DZ" altLang="ko-KR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مصالي</a:t>
            </a:r>
            <a:r>
              <a:rPr lang="ar-DZ" altLang="ko-K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الحاج</a:t>
            </a:r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632637" y="2509950"/>
            <a:ext cx="7325651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1161143"/>
            <a:ext cx="9069614" cy="499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4882250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446275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DZ" altLang="ko-K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السياق العام لهاته المرحلة</a:t>
            </a:r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632637" y="2509950"/>
            <a:ext cx="7325651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1886857" y="1791494"/>
            <a:ext cx="9231085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DZ" altLang="ko-K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تعدد الايديولوجيات السياسية وبالتالي الاعلامية</a:t>
            </a:r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2162629" y="2655094"/>
            <a:ext cx="9136741" cy="280076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/>
            <a:r>
              <a:rPr lang="ar-DZ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مثال الحزب الشيوعي</a:t>
            </a:r>
            <a:r>
              <a:rPr lang="ar-DZ" altLang="ko-KR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</a:t>
            </a:r>
            <a:r>
              <a:rPr lang="en-US" altLang="ko-K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Al </a:t>
            </a:r>
            <a:r>
              <a:rPr lang="en-US" altLang="ko-KR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Hourya</a:t>
            </a:r>
            <a:r>
              <a:rPr lang="en-US" altLang="ko-K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en-US" altLang="ko-KR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Libert</a:t>
            </a:r>
            <a:r>
              <a:rPr lang="fr-FR" altLang="ko-K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é</a:t>
            </a:r>
            <a:r>
              <a:rPr lang="ar-DZ" altLang="ko-KR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</a:t>
            </a:r>
            <a:endParaRPr lang="ar-DZ" altLang="ko-KR" sz="4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DZ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* انصهار اعضاء الاتحاد الديمقراطي للبيان الجزائري وجمعية العلماء المسلمين في نشاط الجبهة </a:t>
            </a:r>
          </a:p>
          <a:p>
            <a:pPr algn="r" rtl="1"/>
            <a:r>
              <a:rPr lang="ar-DZ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*الاتحاد العام للعمال الجزائريين 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882250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446275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DZ" altLang="ko-K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السياق العام لهاته المرحلة</a:t>
            </a:r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632637" y="2509950"/>
            <a:ext cx="7325651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1886857" y="1791494"/>
            <a:ext cx="9231085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DZ" altLang="ko-K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تعدد الايديولوجيات السياسية وبالتالي الاعلامية</a:t>
            </a:r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2162629" y="2655094"/>
            <a:ext cx="9136741" cy="212365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/>
            <a:r>
              <a:rPr lang="ar-DZ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مثال الحزب الشيوعي</a:t>
            </a:r>
            <a:r>
              <a:rPr lang="ar-DZ" altLang="ko-KR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</a:t>
            </a:r>
            <a:r>
              <a:rPr lang="en-US" altLang="ko-K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Al </a:t>
            </a:r>
            <a:r>
              <a:rPr lang="en-US" altLang="ko-KR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Hourya</a:t>
            </a:r>
            <a:r>
              <a:rPr lang="en-US" altLang="ko-K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en-US" altLang="ko-KR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Libert</a:t>
            </a:r>
            <a:r>
              <a:rPr lang="fr-FR" altLang="ko-K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é</a:t>
            </a:r>
            <a:r>
              <a:rPr lang="ar-DZ" altLang="ko-KR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)</a:t>
            </a:r>
            <a:endParaRPr lang="ar-DZ" altLang="ko-KR" sz="4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DZ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انصهار اعضاء الاتحاد الديمقراطي للبيان الجزائري وجمعية العلماء المسلمين في نشاط الجبهة 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882250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446275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r-DZ" altLang="ko-K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اتجاهات الصحافة </a:t>
            </a:r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3632637" y="2509950"/>
            <a:ext cx="7325651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ko-KR" alt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="" xmlns:a16="http://schemas.microsoft.com/office/drawing/2014/main" id="{681307C1-3E1A-4E77-9C5F-EAB79FFEC9EC}"/>
              </a:ext>
            </a:extLst>
          </p:cNvPr>
          <p:cNvSpPr txBox="1"/>
          <p:nvPr/>
        </p:nvSpPr>
        <p:spPr>
          <a:xfrm>
            <a:off x="1886857" y="1791494"/>
            <a:ext cx="9231085" cy="144655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DZ" altLang="ko-KR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الصحافة </a:t>
            </a:r>
            <a:r>
              <a:rPr lang="ar-DZ" altLang="ko-KR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السرية:</a:t>
            </a:r>
            <a:endParaRPr lang="ar-DZ" altLang="ko-KR" sz="4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ar-DZ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المنشورات/المناشير </a:t>
            </a:r>
            <a:r>
              <a:rPr lang="ar-DZ" altLang="ko-KR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الضرفية</a:t>
            </a:r>
            <a:r>
              <a:rPr lang="ar-DZ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altLang="ko-KR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التجنيدية</a:t>
            </a:r>
            <a:r>
              <a:rPr lang="ar-DZ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والدعائية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882250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6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8BFF"/>
      </a:accent1>
      <a:accent2>
        <a:srgbClr val="B57BFF"/>
      </a:accent2>
      <a:accent3>
        <a:srgbClr val="A178FF"/>
      </a:accent3>
      <a:accent4>
        <a:srgbClr val="888FFF"/>
      </a:accent4>
      <a:accent5>
        <a:srgbClr val="86AAFF"/>
      </a:accent5>
      <a:accent6>
        <a:srgbClr val="83D7FF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8BFF"/>
      </a:accent1>
      <a:accent2>
        <a:srgbClr val="B58CFF"/>
      </a:accent2>
      <a:accent3>
        <a:srgbClr val="A178FF"/>
      </a:accent3>
      <a:accent4>
        <a:srgbClr val="888FFF"/>
      </a:accent4>
      <a:accent5>
        <a:srgbClr val="86AAFF"/>
      </a:accent5>
      <a:accent6>
        <a:srgbClr val="83D7FF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8BFF"/>
      </a:accent1>
      <a:accent2>
        <a:srgbClr val="B57BFF"/>
      </a:accent2>
      <a:accent3>
        <a:srgbClr val="A178FF"/>
      </a:accent3>
      <a:accent4>
        <a:srgbClr val="888FFF"/>
      </a:accent4>
      <a:accent5>
        <a:srgbClr val="86AAFF"/>
      </a:accent5>
      <a:accent6>
        <a:srgbClr val="83D7FF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5646</TotalTime>
  <Words>322</Words>
  <Application>Microsoft Office PowerPoint</Application>
  <PresentationFormat>Personnalisé</PresentationFormat>
  <Paragraphs>71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Cover and End Slide Master</vt:lpstr>
      <vt:lpstr>Contents Slide Master</vt:lpstr>
      <vt:lpstr>Section Break Slide Master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139</cp:revision>
  <dcterms:created xsi:type="dcterms:W3CDTF">2020-01-20T05:08:25Z</dcterms:created>
  <dcterms:modified xsi:type="dcterms:W3CDTF">2025-03-02T12:43:20Z</dcterms:modified>
</cp:coreProperties>
</file>